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266"/>
    <p:restoredTop sz="94672"/>
  </p:normalViewPr>
  <p:slideViewPr>
    <p:cSldViewPr snapToGrid="0" snapToObjects="1">
      <p:cViewPr varScale="1">
        <p:scale>
          <a:sx n="174" d="100"/>
          <a:sy n="174" d="100"/>
        </p:scale>
        <p:origin x="9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E7B1A-DB3B-DD40-8FFF-E39AD5D3A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7B59CD-1E17-EC43-9909-52ABA8ED7F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97F8A-6DAD-CD49-BA45-7AC6079BA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1CEE2-6FE3-C341-9F91-E4D4D91EE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DBFA7-5DE3-A049-85E4-AC003C8F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4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9ABF4-202C-7846-A4F8-3D61B8A76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04E4C2-BBE8-534D-9DDF-3D0A46B19F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FE994-E6CB-CC44-86ED-0094205E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B6DEC-8387-C84F-B1CD-398690122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B5730-4543-9341-B338-54ED4DF72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109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24A707-8BB4-9041-9DE8-D66A03B527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FBED4A-D256-4C45-A8E9-D48243D53C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E4C9A-32B0-EB49-B82A-4F548AC48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E4E0C5-B612-E249-9965-9694DC990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F8DD8-AE2E-B641-A8E5-D2228BE36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7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EF3AD-F72D-6746-A5B5-36F057A04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C4A86-B9B5-F946-94A3-515B4774D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2822E-396F-8A43-A9A4-E228C947C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F8AB9-727A-AE4F-BCA9-5FF4FE73B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5D6E6-9499-A443-B74D-04B4F2543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27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3B8E5-54FB-E742-AED2-4B6A9F62E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D57B7-3ECA-5444-89D8-7AF468852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ECA5E-51BE-0045-B065-C873DA8E5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B8A2B-B31B-194F-AFD3-7F9841E6F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5691F-12C5-BF4E-926D-429BF567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57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4C937-F45B-E246-94F6-125C13D17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91778-A066-1B40-913A-212814D98E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ED1E59-48B2-E44D-B4CC-5E2C683FC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A0D90-293F-7B4E-9F11-6221D925D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8B6D1-390A-854E-81DD-D695EE9DB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41F2BA-0B80-0E4F-B35B-29449717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690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74562-D390-6B45-A1FE-D512E8BAB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AA66F-EF69-0344-8F6B-6A934C3413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5705F4-2B31-0A45-BF52-9F80E819C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F39664-2FA3-2840-B294-B871C5EA5F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CDBFD6-5579-2E48-8F72-27BE047319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E60EA6-CC18-6843-B1CD-D13874469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DD1B7C-5AA3-2F43-9306-259ACD7A6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FE1649-12F2-7446-9C3D-95A06B75E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45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7B56A-441A-CF42-97A1-4F7D73532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8F1CF6-7C9C-2B44-BF15-3AC8FBE75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D32DF9-45C6-BE4C-96B1-E05B2122C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E1CA28-5874-D24B-AF5B-548E8BDA0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88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993C90-0E37-394C-B3CD-78AF9F9F2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12EE0B-664E-2F46-8790-585545EC5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9A00D3-2076-0C4A-991B-78E09F9C3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210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270CA-F265-4C43-8FCC-61842B515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10391-1403-654C-91EF-6216DC766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95A58-FB91-CA40-9110-F616933FD8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475E2E-5D23-DB47-9C90-AB069903F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E27735-76B7-A749-A826-5692C997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E1A72A-F6A6-9B4E-AF3C-654E8E435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99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5A608-4EA2-394E-8043-9C4849453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098785-1501-BE43-81EE-9956480CE4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8ACCD6-88EC-3F45-A1B5-DC10F295BB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902AC5-FD8A-EB41-9C8A-2A9F26D93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69D8C6-2993-0E41-8F0A-90B7880FC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50CE1-72AA-8E42-8790-0378444C2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035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9AF8BF-5D80-A94F-81EE-BEED1221E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D37DF-D2BB-9948-BEBF-BE0162BD1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6C16A-EB73-234F-A453-864D47D03A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0FFF8-D118-B349-B8A7-15752176C702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C6DE6-F1B1-8844-AE78-D41CC86B31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B98BE-026F-9645-9391-B2D8B749B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5D9D6D-90EC-3F43-AC71-6FFFB4104B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6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CD8886-24CC-3842-AEBC-7AFEA05F4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076" y="2928272"/>
            <a:ext cx="2447173" cy="9126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88A5ED-A405-3543-B463-3BA51EEBF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35" y="4269070"/>
            <a:ext cx="1930057" cy="19300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289000-9B0C-BB46-B692-366CDA4AD0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6349" y="2928272"/>
            <a:ext cx="3297538" cy="8938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77E4E1-CA96-B340-BD04-75F9338073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9832" y="2643259"/>
            <a:ext cx="1222941" cy="157147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5BF4033-F52C-1340-BB56-08155F5D35BD}"/>
              </a:ext>
            </a:extLst>
          </p:cNvPr>
          <p:cNvCxnSpPr>
            <a:cxnSpLocks/>
          </p:cNvCxnSpPr>
          <p:nvPr/>
        </p:nvCxnSpPr>
        <p:spPr>
          <a:xfrm flipH="1">
            <a:off x="7775591" y="3457394"/>
            <a:ext cx="1640833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C5B63C0-97E6-F64E-A2DB-2D3C02EF7E88}"/>
              </a:ext>
            </a:extLst>
          </p:cNvPr>
          <p:cNvCxnSpPr>
            <a:cxnSpLocks/>
          </p:cNvCxnSpPr>
          <p:nvPr/>
        </p:nvCxnSpPr>
        <p:spPr>
          <a:xfrm>
            <a:off x="1675664" y="3822137"/>
            <a:ext cx="0" cy="879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ED33DAB-1D2D-E642-A4CC-FC688DE739A2}"/>
              </a:ext>
            </a:extLst>
          </p:cNvPr>
          <p:cNvCxnSpPr>
            <a:cxnSpLocks/>
          </p:cNvCxnSpPr>
          <p:nvPr/>
        </p:nvCxnSpPr>
        <p:spPr>
          <a:xfrm flipV="1">
            <a:off x="2640692" y="3967991"/>
            <a:ext cx="1670035" cy="12827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F0DBEEDE-D701-8C41-86E5-B52699D2C0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0323" y="909140"/>
            <a:ext cx="1250677" cy="1250677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7352D86-B739-9B42-9208-34920DAAA28C}"/>
              </a:ext>
            </a:extLst>
          </p:cNvPr>
          <p:cNvCxnSpPr>
            <a:cxnSpLocks/>
          </p:cNvCxnSpPr>
          <p:nvPr/>
        </p:nvCxnSpPr>
        <p:spPr>
          <a:xfrm>
            <a:off x="1675663" y="2159817"/>
            <a:ext cx="0" cy="879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76FED1A-BE7F-A24C-9C9C-C8FCCB2D547A}"/>
              </a:ext>
            </a:extLst>
          </p:cNvPr>
          <p:cNvCxnSpPr>
            <a:cxnSpLocks/>
          </p:cNvCxnSpPr>
          <p:nvPr/>
        </p:nvCxnSpPr>
        <p:spPr>
          <a:xfrm>
            <a:off x="8596007" y="323051"/>
            <a:ext cx="0" cy="630833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B96E813-5017-864D-9351-8B666A1F0CC2}"/>
              </a:ext>
            </a:extLst>
          </p:cNvPr>
          <p:cNvSpPr txBox="1"/>
          <p:nvPr/>
        </p:nvSpPr>
        <p:spPr>
          <a:xfrm>
            <a:off x="249858" y="5737462"/>
            <a:ext cx="54275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Through the use of a Message Queue and Task Scheduler, the </a:t>
            </a:r>
            <a:r>
              <a:rPr lang="en-US" dirty="0" err="1"/>
              <a:t>mongoDB</a:t>
            </a:r>
            <a:r>
              <a:rPr lang="en-US" dirty="0"/>
              <a:t> will be periodically updated with the most recent statistics.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E114A80-B4A0-8F45-87A9-95CA4F225258}"/>
              </a:ext>
            </a:extLst>
          </p:cNvPr>
          <p:cNvSpPr txBox="1"/>
          <p:nvPr/>
        </p:nvSpPr>
        <p:spPr>
          <a:xfrm>
            <a:off x="9221342" y="1317221"/>
            <a:ext cx="23586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I start building out the website, I can query my API to get my data.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8B7A712-17B4-3641-8112-299FE6C39BB6}"/>
              </a:ext>
            </a:extLst>
          </p:cNvPr>
          <p:cNvSpPr txBox="1"/>
          <p:nvPr/>
        </p:nvSpPr>
        <p:spPr>
          <a:xfrm>
            <a:off x="4916690" y="2361551"/>
            <a:ext cx="2358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Cache of the API data and some of my own.</a:t>
            </a:r>
          </a:p>
        </p:txBody>
      </p:sp>
    </p:spTree>
    <p:extLst>
      <p:ext uri="{BB962C8B-B14F-4D97-AF65-F5344CB8AC3E}">
        <p14:creationId xmlns:p14="http://schemas.microsoft.com/office/powerpoint/2010/main" val="3927376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52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Woo, Henry C</dc:creator>
  <cp:lastModifiedBy>Woo, Henry C</cp:lastModifiedBy>
  <cp:revision>2</cp:revision>
  <dcterms:created xsi:type="dcterms:W3CDTF">2018-11-15T23:41:33Z</dcterms:created>
  <dcterms:modified xsi:type="dcterms:W3CDTF">2018-11-16T00:18:52Z</dcterms:modified>
</cp:coreProperties>
</file>

<file path=docProps/thumbnail.jpeg>
</file>